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43" r:id="rId3"/>
    <p:sldId id="84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  <p:cmAuthor id="2" name="Huawei User 0204" initials="HU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-2250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#161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February - 1 March, 2024, Athens, Greece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S2-2401877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610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WG2 Meeting #161  26 February - 1 March, 2024, Athens, Greece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6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 smtClean="0"/>
              <a:t>5GSATB </a:t>
            </a:r>
            <a:r>
              <a:rPr lang="en-GB" altLang="zh-CN" sz="36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Hucheng Wang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SA2#160AHE</a:t>
            </a:r>
            <a:endParaRPr lang="de-DE" altLang="de-DE" sz="28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0223613"/>
              </p:ext>
            </p:extLst>
          </p:nvPr>
        </p:nvGraphicFramePr>
        <p:xfrm>
          <a:off x="230980" y="13609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844800"/>
            <a:ext cx="8554482" cy="349250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</a:rPr>
              <a:t>SA2#AHE</a:t>
            </a:r>
            <a:r>
              <a:rPr lang="de-DE" altLang="de-DE" sz="1800" b="1" dirty="0" smtClean="0">
                <a:ea typeface="+mn-ea"/>
                <a:cs typeface="+mn-cs"/>
              </a:rPr>
              <a:t>:</a:t>
            </a:r>
            <a:endParaRPr lang="de-DE" alt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</a:rPr>
              <a:t>Total </a:t>
            </a:r>
            <a:r>
              <a:rPr lang="en-US" altLang="de-DE" sz="1400" dirty="0" smtClean="0">
                <a:solidFill>
                  <a:prstClr val="black"/>
                </a:solidFill>
              </a:rPr>
              <a:t>3 </a:t>
            </a:r>
            <a:r>
              <a:rPr lang="en-US" altLang="de-DE" sz="1400" dirty="0">
                <a:solidFill>
                  <a:prstClr val="black"/>
                </a:solidFill>
              </a:rPr>
              <a:t>papers are </a:t>
            </a:r>
            <a:r>
              <a:rPr lang="en-US" altLang="de-DE" sz="1400" dirty="0" smtClean="0">
                <a:solidFill>
                  <a:prstClr val="black"/>
                </a:solidFill>
              </a:rPr>
              <a:t>agreed in SA2#160AHE, </a:t>
            </a:r>
            <a:r>
              <a:rPr lang="en-US" altLang="de-DE" sz="1400" dirty="0">
                <a:solidFill>
                  <a:prstClr val="black"/>
                </a:solidFill>
              </a:rPr>
              <a:t>including: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normative </a:t>
            </a:r>
            <a:r>
              <a:rPr lang="en-US" altLang="de-DE" sz="1200" dirty="0" smtClean="0"/>
              <a:t>CR </a:t>
            </a:r>
            <a:r>
              <a:rPr lang="en-US" altLang="de-DE" sz="1200" dirty="0"/>
              <a:t>for 23.501 (</a:t>
            </a:r>
            <a:r>
              <a:rPr lang="en-US" altLang="de-DE" sz="1200" dirty="0" smtClean="0"/>
              <a:t>S2-</a:t>
            </a:r>
            <a:r>
              <a:rPr lang="en-GB" altLang="zh-CN" sz="1200" dirty="0"/>
              <a:t>2401483</a:t>
            </a:r>
            <a:r>
              <a:rPr lang="en-US" altLang="de-DE" sz="1200" dirty="0" smtClean="0"/>
              <a:t>)</a:t>
            </a:r>
            <a:endParaRPr lang="en-US" altLang="de-DE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normative </a:t>
            </a:r>
            <a:r>
              <a:rPr lang="en-US" altLang="de-DE" sz="1200" dirty="0" smtClean="0"/>
              <a:t>CR </a:t>
            </a:r>
            <a:r>
              <a:rPr lang="en-US" altLang="de-DE" sz="1200" dirty="0"/>
              <a:t>for </a:t>
            </a:r>
            <a:r>
              <a:rPr lang="en-US" altLang="de-DE" sz="1200" dirty="0" smtClean="0"/>
              <a:t>23.502 (S2-</a:t>
            </a:r>
            <a:r>
              <a:rPr lang="en-GB" altLang="zh-CN" sz="1200" dirty="0" smtClean="0"/>
              <a:t>2401484</a:t>
            </a:r>
            <a:r>
              <a:rPr lang="en-US" altLang="de-DE" sz="1200" dirty="0" smtClean="0"/>
              <a:t>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normative CR for 23.503 (S2-</a:t>
            </a:r>
            <a:r>
              <a:rPr lang="en-GB" altLang="zh-CN" sz="1200" dirty="0" smtClean="0"/>
              <a:t>2401485</a:t>
            </a:r>
            <a:r>
              <a:rPr lang="en-US" altLang="de-DE" sz="1200" dirty="0" smtClean="0"/>
              <a:t>)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</a:t>
            </a:r>
            <a:r>
              <a:rPr lang="en-US" sz="1800" b="1" dirty="0">
                <a:ea typeface="+mn-ea"/>
                <a:cs typeface="+mn-cs"/>
              </a:rPr>
              <a:t>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 smtClean="0"/>
              <a:t>None</a:t>
            </a:r>
            <a:endParaRPr lang="en-US" altLang="zh-CN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b="1" dirty="0">
                <a:ea typeface="+mn-ea"/>
                <a:cs typeface="+mn-cs"/>
              </a:rPr>
              <a:t>Other WGs dependencies:</a:t>
            </a:r>
            <a:endParaRPr lang="de-DE" altLang="zh-CN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zh-CN" sz="1800" b="1" dirty="0">
                <a:ea typeface="+mn-ea"/>
                <a:cs typeface="+mn-cs"/>
              </a:rPr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 smtClean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maintanence.</a:t>
            </a:r>
            <a:endParaRPr lang="de-DE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6928085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SA#102</a:t>
            </a:r>
            <a:endParaRPr lang="de-DE" altLang="de-DE" sz="28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892290"/>
              </p:ext>
            </p:extLst>
          </p:nvPr>
        </p:nvGraphicFramePr>
        <p:xfrm>
          <a:off x="230980" y="13609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844800"/>
            <a:ext cx="8554482" cy="349250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</a:rPr>
              <a:t>SA#102</a:t>
            </a:r>
            <a:r>
              <a:rPr lang="de-DE" altLang="de-DE" sz="18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</a:rPr>
              <a:t>Total </a:t>
            </a:r>
            <a:r>
              <a:rPr lang="en-US" altLang="de-DE" sz="1400" dirty="0" smtClean="0">
                <a:solidFill>
                  <a:prstClr val="black"/>
                </a:solidFill>
              </a:rPr>
              <a:t>3 </a:t>
            </a:r>
            <a:r>
              <a:rPr lang="en-US" altLang="de-DE" sz="1400" dirty="0">
                <a:solidFill>
                  <a:prstClr val="black"/>
                </a:solidFill>
              </a:rPr>
              <a:t>papers are </a:t>
            </a:r>
            <a:r>
              <a:rPr lang="en-US" altLang="de-DE" sz="1400" dirty="0" smtClean="0">
                <a:solidFill>
                  <a:prstClr val="black"/>
                </a:solidFill>
              </a:rPr>
              <a:t>agreed in SA2#160AHE, </a:t>
            </a:r>
            <a:r>
              <a:rPr lang="en-US" altLang="de-DE" sz="1400" dirty="0">
                <a:solidFill>
                  <a:prstClr val="black"/>
                </a:solidFill>
              </a:rPr>
              <a:t>including: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normative </a:t>
            </a:r>
            <a:r>
              <a:rPr lang="en-US" altLang="de-DE" sz="1200" dirty="0" smtClean="0"/>
              <a:t>CR </a:t>
            </a:r>
            <a:r>
              <a:rPr lang="en-US" altLang="de-DE" sz="1200" dirty="0"/>
              <a:t>for 23.501 (</a:t>
            </a:r>
            <a:r>
              <a:rPr lang="en-US" altLang="de-DE" sz="1200" dirty="0" smtClean="0"/>
              <a:t>S2-</a:t>
            </a:r>
            <a:r>
              <a:rPr lang="en-GB" altLang="zh-CN" sz="1200" dirty="0"/>
              <a:t>2401483</a:t>
            </a:r>
            <a:r>
              <a:rPr lang="en-US" altLang="de-DE" sz="1200" dirty="0" smtClean="0"/>
              <a:t>)</a:t>
            </a:r>
            <a:endParaRPr lang="en-US" altLang="de-DE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normative </a:t>
            </a:r>
            <a:r>
              <a:rPr lang="en-US" altLang="de-DE" sz="1200" dirty="0" smtClean="0"/>
              <a:t>CR </a:t>
            </a:r>
            <a:r>
              <a:rPr lang="en-US" altLang="de-DE" sz="1200" dirty="0"/>
              <a:t>for </a:t>
            </a:r>
            <a:r>
              <a:rPr lang="en-US" altLang="de-DE" sz="1200" dirty="0" smtClean="0"/>
              <a:t>23.502 (S2-</a:t>
            </a:r>
            <a:r>
              <a:rPr lang="en-GB" altLang="zh-CN" sz="1200" dirty="0" smtClean="0"/>
              <a:t>2401484</a:t>
            </a:r>
            <a:r>
              <a:rPr lang="en-US" altLang="de-DE" sz="1200" dirty="0" smtClean="0"/>
              <a:t>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normative CR for 23.503 (S2-</a:t>
            </a:r>
            <a:r>
              <a:rPr lang="en-GB" altLang="zh-CN" sz="1200" dirty="0" smtClean="0"/>
              <a:t>2401485</a:t>
            </a:r>
            <a:r>
              <a:rPr lang="en-US" altLang="de-DE" sz="1200" dirty="0" smtClean="0"/>
              <a:t>)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</a:t>
            </a:r>
            <a:r>
              <a:rPr lang="en-US" sz="1800" b="1" dirty="0">
                <a:ea typeface="+mn-ea"/>
                <a:cs typeface="+mn-cs"/>
              </a:rPr>
              <a:t>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 smtClean="0"/>
              <a:t>None</a:t>
            </a:r>
            <a:endParaRPr lang="en-US" altLang="zh-CN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b="1" dirty="0">
                <a:ea typeface="+mn-ea"/>
                <a:cs typeface="+mn-cs"/>
              </a:rPr>
              <a:t>Other WGs dependencies:</a:t>
            </a:r>
            <a:endParaRPr lang="de-DE" altLang="zh-CN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zh-CN" sz="1800" b="1" dirty="0">
                <a:ea typeface="+mn-ea"/>
                <a:cs typeface="+mn-cs"/>
              </a:rPr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 smtClean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maintanence.</a:t>
            </a:r>
            <a:endParaRPr lang="de-DE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585752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16440</TotalTime>
  <Words>180</Words>
  <Application>Microsoft Office PowerPoint</Application>
  <PresentationFormat>全屏显示(4:3)</PresentationFormat>
  <Paragraphs>54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5GSATB status report</vt:lpstr>
      <vt:lpstr>5GSATB status after SA2#160AHE</vt:lpstr>
      <vt:lpstr>5GSATB status after SA#102</vt:lpstr>
    </vt:vector>
  </TitlesOfParts>
  <Company>Huawei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CATT</cp:lastModifiedBy>
  <cp:revision>1833</cp:revision>
  <dcterms:created xsi:type="dcterms:W3CDTF">2008-08-30T09:32:10Z</dcterms:created>
  <dcterms:modified xsi:type="dcterms:W3CDTF">2024-03-08T01:17:27Z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1668765944</vt:lpwstr>
  </property>
</Properties>
</file>